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B00D-B075-42B8-85B5-A382B230FC73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6ED-04C1-47F0-A6B0-904D6692C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20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B00D-B075-42B8-85B5-A382B230FC73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6ED-04C1-47F0-A6B0-904D6692C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19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B00D-B075-42B8-85B5-A382B230FC73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6ED-04C1-47F0-A6B0-904D6692C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68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B00D-B075-42B8-85B5-A382B230FC73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6ED-04C1-47F0-A6B0-904D6692C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74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B00D-B075-42B8-85B5-A382B230FC73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6ED-04C1-47F0-A6B0-904D6692C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25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B00D-B075-42B8-85B5-A382B230FC73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6ED-04C1-47F0-A6B0-904D6692C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60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B00D-B075-42B8-85B5-A382B230FC73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6ED-04C1-47F0-A6B0-904D6692C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35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B00D-B075-42B8-85B5-A382B230FC73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6ED-04C1-47F0-A6B0-904D6692C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7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B00D-B075-42B8-85B5-A382B230FC73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6ED-04C1-47F0-A6B0-904D6692C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27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B00D-B075-42B8-85B5-A382B230FC73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6ED-04C1-47F0-A6B0-904D6692C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79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B00D-B075-42B8-85B5-A382B230FC73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E6ED-04C1-47F0-A6B0-904D6692C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0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B00D-B075-42B8-85B5-A382B230FC73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DE6ED-04C1-47F0-A6B0-904D6692C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70"/>
          <a:stretch/>
        </p:blipFill>
        <p:spPr>
          <a:xfrm>
            <a:off x="224444" y="499561"/>
            <a:ext cx="5209840" cy="516971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1" t="73487" r="3269" b="6565"/>
          <a:stretch/>
        </p:blipFill>
        <p:spPr>
          <a:xfrm>
            <a:off x="5719155" y="1770611"/>
            <a:ext cx="6142999" cy="209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0450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Dlouhý</dc:creator>
  <cp:lastModifiedBy>Josef Dlouhý</cp:lastModifiedBy>
  <cp:revision>1</cp:revision>
  <dcterms:created xsi:type="dcterms:W3CDTF">2018-12-03T07:02:23Z</dcterms:created>
  <dcterms:modified xsi:type="dcterms:W3CDTF">2018-12-03T07:03:04Z</dcterms:modified>
</cp:coreProperties>
</file>